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62" r:id="rId2"/>
    <p:sldId id="259" r:id="rId3"/>
    <p:sldId id="260" r:id="rId4"/>
    <p:sldId id="261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" y="40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1D71C-1A7D-43EB-A843-63AA7E2D2003}" type="datetimeFigureOut">
              <a:rPr lang="en-AU" smtClean="0"/>
              <a:t>29/09/2020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2413C-BBCB-4194-8FFB-A93E6D6A31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691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6B91-1C0B-4DC4-BF4C-C52A43514E3F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29/09/2020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D437-6ED0-4EFF-8958-31295A03FC74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363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wheel spokes="1"/>
      </p:transition>
    </mc:Choice>
    <mc:Fallback xmlns="">
      <p:transition spd="slow" advClick="0" advTm="4000">
        <p:wheel spokes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6B91-1C0B-4DC4-BF4C-C52A43514E3F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29/09/2020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D437-6ED0-4EFF-8958-31295A03FC74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4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wheel spokes="1"/>
      </p:transition>
    </mc:Choice>
    <mc:Fallback xmlns="">
      <p:transition spd="slow" advClick="0" advTm="4000">
        <p:wheel spokes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6B91-1C0B-4DC4-BF4C-C52A43514E3F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29/09/2020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D437-6ED0-4EFF-8958-31295A03FC74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5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wheel spokes="1"/>
      </p:transition>
    </mc:Choice>
    <mc:Fallback xmlns="">
      <p:transition spd="slow" advClick="0" advTm="4000">
        <p:wheel spokes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6B91-1C0B-4DC4-BF4C-C52A43514E3F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29/09/2020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D437-6ED0-4EFF-8958-31295A03FC74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88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wheel spokes="1"/>
      </p:transition>
    </mc:Choice>
    <mc:Fallback xmlns="">
      <p:transition spd="slow" advClick="0" advTm="4000">
        <p:wheel spokes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6B91-1C0B-4DC4-BF4C-C52A43514E3F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29/09/2020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CF0CD437-6ED0-4EFF-8958-31295A03FC74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3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wheel spokes="1"/>
      </p:transition>
    </mc:Choice>
    <mc:Fallback xmlns="">
      <p:transition spd="slow" advClick="0" advTm="4000">
        <p:wheel spokes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6B91-1C0B-4DC4-BF4C-C52A43514E3F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29/09/2020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D437-6ED0-4EFF-8958-31295A03FC74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9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wheel spokes="1"/>
      </p:transition>
    </mc:Choice>
    <mc:Fallback xmlns="">
      <p:transition spd="slow" advClick="0" advTm="4000">
        <p:wheel spokes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6B91-1C0B-4DC4-BF4C-C52A43514E3F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29/09/2020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D437-6ED0-4EFF-8958-31295A03FC74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wheel spokes="1"/>
      </p:transition>
    </mc:Choice>
    <mc:Fallback xmlns="">
      <p:transition spd="slow" advClick="0" advTm="4000">
        <p:wheel spokes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6B91-1C0B-4DC4-BF4C-C52A43514E3F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29/09/2020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D437-6ED0-4EFF-8958-31295A03FC74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10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wheel spokes="1"/>
      </p:transition>
    </mc:Choice>
    <mc:Fallback xmlns="">
      <p:transition spd="slow" advClick="0" advTm="4000">
        <p:wheel spokes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6B91-1C0B-4DC4-BF4C-C52A43514E3F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29/09/2020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D437-6ED0-4EFF-8958-31295A03FC74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1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wheel spokes="1"/>
      </p:transition>
    </mc:Choice>
    <mc:Fallback xmlns="">
      <p:transition spd="slow" advClick="0" advTm="4000">
        <p:wheel spokes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6B91-1C0B-4DC4-BF4C-C52A43514E3F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29/09/2020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D437-6ED0-4EFF-8958-31295A03FC74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9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wheel spokes="1"/>
      </p:transition>
    </mc:Choice>
    <mc:Fallback xmlns="">
      <p:transition spd="slow" advClick="0" advTm="4000">
        <p:wheel spokes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6B91-1C0B-4DC4-BF4C-C52A43514E3F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29/09/2020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D437-6ED0-4EFF-8958-31295A03FC74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2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wheel spokes="1"/>
      </p:transition>
    </mc:Choice>
    <mc:Fallback xmlns="">
      <p:transition spd="slow" advClick="0" advTm="4000">
        <p:wheel spokes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856B91-1C0B-4DC4-BF4C-C52A43514E3F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29/09/2020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0CD437-6ED0-4EFF-8958-31295A03FC74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377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wheel spokes="1"/>
      </p:transition>
    </mc:Choice>
    <mc:Fallback xmlns="">
      <p:transition spd="slow" advClick="0" advTm="4000">
        <p:wheel spokes="1"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366433"/>
              </p:ext>
            </p:extLst>
          </p:nvPr>
        </p:nvGraphicFramePr>
        <p:xfrm>
          <a:off x="1861916" y="509155"/>
          <a:ext cx="8549775" cy="6040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Acrobat Document" r:id="rId3" imgW="6415981" imgH="4533840" progId="Acrobat.Document.11">
                  <p:embed/>
                </p:oleObj>
              </mc:Choice>
              <mc:Fallback>
                <p:oleObj name="Acrobat Document" r:id="rId3" imgW="6415981" imgH="453384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61916" y="509155"/>
                        <a:ext cx="8549775" cy="6040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584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wheel spokes="1"/>
      </p:transition>
    </mc:Choice>
    <mc:Fallback xmlns="">
      <p:transition spd="slow" advClick="0" advTm="4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950029"/>
              </p:ext>
            </p:extLst>
          </p:nvPr>
        </p:nvGraphicFramePr>
        <p:xfrm>
          <a:off x="1866710" y="572467"/>
          <a:ext cx="8118954" cy="5736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Acrobat Document" r:id="rId3" imgW="6415981" imgH="4533840" progId="Acrobat.Document.11">
                  <p:embed/>
                </p:oleObj>
              </mc:Choice>
              <mc:Fallback>
                <p:oleObj name="Acrobat Document" r:id="rId3" imgW="6415981" imgH="453384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66710" y="572467"/>
                        <a:ext cx="8118954" cy="5736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587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wheel spokes="1"/>
      </p:transition>
    </mc:Choice>
    <mc:Fallback xmlns="">
      <p:transition spd="slow" advClick="0" advTm="4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386815"/>
              </p:ext>
            </p:extLst>
          </p:nvPr>
        </p:nvGraphicFramePr>
        <p:xfrm>
          <a:off x="2087314" y="838451"/>
          <a:ext cx="7742486" cy="547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Acrobat Document" r:id="rId3" imgW="6415981" imgH="4533840" progId="Acrobat.Document.11">
                  <p:embed/>
                </p:oleObj>
              </mc:Choice>
              <mc:Fallback>
                <p:oleObj name="Acrobat Document" r:id="rId3" imgW="6415981" imgH="453384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7314" y="838451"/>
                        <a:ext cx="7742486" cy="547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766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wheel spokes="1"/>
      </p:transition>
    </mc:Choice>
    <mc:Fallback xmlns="">
      <p:transition spd="slow" advClick="0" advTm="4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674404"/>
              </p:ext>
            </p:extLst>
          </p:nvPr>
        </p:nvGraphicFramePr>
        <p:xfrm>
          <a:off x="2067791" y="589732"/>
          <a:ext cx="8094517" cy="5718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Acrobat Document" r:id="rId3" imgW="6415981" imgH="4533840" progId="Acrobat.Document.11">
                  <p:embed/>
                </p:oleObj>
              </mc:Choice>
              <mc:Fallback>
                <p:oleObj name="Acrobat Document" r:id="rId3" imgW="6415981" imgH="453384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7791" y="589732"/>
                        <a:ext cx="8094517" cy="5718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218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wheel spokes="1"/>
      </p:transition>
    </mc:Choice>
    <mc:Fallback xmlns="">
      <p:transition spd="slow" advClick="0" advTm="4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467317"/>
              </p:ext>
            </p:extLst>
          </p:nvPr>
        </p:nvGraphicFramePr>
        <p:xfrm>
          <a:off x="1870364" y="883390"/>
          <a:ext cx="7678881" cy="5425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Acrobat Document" r:id="rId3" imgW="6415981" imgH="4533840" progId="Acrobat.Document.11">
                  <p:embed/>
                </p:oleObj>
              </mc:Choice>
              <mc:Fallback>
                <p:oleObj name="Acrobat Document" r:id="rId3" imgW="6415981" imgH="453384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0364" y="883390"/>
                        <a:ext cx="7678881" cy="5425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23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wheel spokes="1"/>
      </p:transition>
    </mc:Choice>
    <mc:Fallback xmlns="">
      <p:transition spd="slow" advClick="0" advTm="4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159806"/>
              </p:ext>
            </p:extLst>
          </p:nvPr>
        </p:nvGraphicFramePr>
        <p:xfrm>
          <a:off x="1999074" y="908253"/>
          <a:ext cx="7643690" cy="5400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Acrobat Document" r:id="rId3" imgW="6415981" imgH="4533840" progId="Acrobat.Document.11">
                  <p:embed/>
                </p:oleObj>
              </mc:Choice>
              <mc:Fallback>
                <p:oleObj name="Acrobat Document" r:id="rId3" imgW="6415981" imgH="453384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9074" y="908253"/>
                        <a:ext cx="7643690" cy="5400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241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wheel spokes="1"/>
      </p:transition>
    </mc:Choice>
    <mc:Fallback xmlns="">
      <p:transition spd="slow" advClick="0" advTm="4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882868"/>
              </p:ext>
            </p:extLst>
          </p:nvPr>
        </p:nvGraphicFramePr>
        <p:xfrm>
          <a:off x="2028487" y="804231"/>
          <a:ext cx="7790921" cy="550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Acrobat Document" r:id="rId3" imgW="6415981" imgH="4533840" progId="Acrobat.Document.11">
                  <p:embed/>
                </p:oleObj>
              </mc:Choice>
              <mc:Fallback>
                <p:oleObj name="Acrobat Document" r:id="rId3" imgW="6415981" imgH="453384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8487" y="804231"/>
                        <a:ext cx="7790921" cy="5504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5631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wheel spokes="1"/>
      </p:transition>
    </mc:Choice>
    <mc:Fallback>
      <p:transition spd="slow" advClick="0" advTm="4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Book Antiqua</vt:lpstr>
      <vt:lpstr>Calibri</vt:lpstr>
      <vt:lpstr>Lucida Sans</vt:lpstr>
      <vt:lpstr>Wingdings</vt:lpstr>
      <vt:lpstr>Wingdings 2</vt:lpstr>
      <vt:lpstr>Wingdings 3</vt:lpstr>
      <vt:lpstr>1_Apex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Australia Day breakfast 2019</dc:title>
  <dc:creator>Colleen Pollard  - ASO Woodanilling</dc:creator>
  <cp:lastModifiedBy>Colleen Pollard  - ASO Woodanilling</cp:lastModifiedBy>
  <cp:revision>87</cp:revision>
  <dcterms:created xsi:type="dcterms:W3CDTF">2019-01-24T06:29:19Z</dcterms:created>
  <dcterms:modified xsi:type="dcterms:W3CDTF">2020-09-29T03:23:10Z</dcterms:modified>
</cp:coreProperties>
</file>